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50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8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42B5C8-31DB-C942-825C-3489B6839EF6}" type="datetimeFigureOut">
              <a:rPr lang="en-DE" smtClean="0"/>
              <a:t>13.12.21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A671B1-8B26-9A46-AE18-DEDBFEA7FE0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11738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671B1-8B26-9A46-AE18-DEDBFEA7FE0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27019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98695-FC5D-6D40-83E0-A54AE6037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E0C931-D415-E944-994E-3308983AE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21F1E-6E6C-944B-A251-D74A63009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6AEA1-CBE2-CC46-90BB-835F809C78FC}" type="datetimeFigureOut">
              <a:rPr lang="en-DE" smtClean="0"/>
              <a:t>13.12.21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EC3A6-720B-134F-B9D2-A4A305D14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420A9-B4A9-8746-BBDD-A91993090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2C24D-A008-984E-B0B3-1C86E1C16ED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22546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29239-B584-8E49-A948-0FB50CE30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0AFC05-4896-B64F-9383-2A30783F2B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B0027-88C1-0A44-A9B3-A5553B2E5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6AEA1-CBE2-CC46-90BB-835F809C78FC}" type="datetimeFigureOut">
              <a:rPr lang="en-DE" smtClean="0"/>
              <a:t>13.12.21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A48BB-3976-EF43-9C19-D48236DA1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00EC6-F8FC-9242-A04E-83631CE70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2C24D-A008-984E-B0B3-1C86E1C16ED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77311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38C7C8-3883-E24F-9A54-5E6BEC1441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7F2363-A9A3-F04C-97B9-2E1B07896E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EA6C-1F50-A64C-B924-763767769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6AEA1-CBE2-CC46-90BB-835F809C78FC}" type="datetimeFigureOut">
              <a:rPr lang="en-DE" smtClean="0"/>
              <a:t>13.12.21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9C43A-59CD-FD4F-86B5-E405E0B25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7A1B4-F1B0-3546-B945-D539EDBE3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2C24D-A008-984E-B0B3-1C86E1C16ED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250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7AFCA-BC80-EE4A-B231-7FCF6FE9C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67523-4881-F643-BDA5-CAE4C2EAE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C1E40-B6AC-A948-B32C-727D9C898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6AEA1-CBE2-CC46-90BB-835F809C78FC}" type="datetimeFigureOut">
              <a:rPr lang="en-DE" smtClean="0"/>
              <a:t>13.12.21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FB34E-FD69-D343-82C7-E6706995D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EABE2-78A8-D742-BFE8-2176D16F6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2C24D-A008-984E-B0B3-1C86E1C16ED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9856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EACD8-D180-A94F-BFAD-F39834864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B5EB7-9363-9E4F-96CF-03696CA80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4C26C-B48E-0A49-B85E-4F1816B59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6AEA1-CBE2-CC46-90BB-835F809C78FC}" type="datetimeFigureOut">
              <a:rPr lang="en-DE" smtClean="0"/>
              <a:t>13.12.21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6F106-0EFB-F745-BADC-84003E2CF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B4C77-AAE9-F147-8629-C699A1966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2C24D-A008-984E-B0B3-1C86E1C16ED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2888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83430-3B06-BC47-83D1-08A266D24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2744B-E162-3947-8178-B6D1604191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ED4FB5-F3EB-7C4D-95DB-F831E1F9ED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BAE87E-44B7-C54E-B5D0-6E2C35EB9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6AEA1-CBE2-CC46-90BB-835F809C78FC}" type="datetimeFigureOut">
              <a:rPr lang="en-DE" smtClean="0"/>
              <a:t>13.12.21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04350E-D2C7-944F-9E33-8D1258006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6F0BE9-86E0-6E46-BADE-03213C355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2C24D-A008-984E-B0B3-1C86E1C16ED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6545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31821-790B-C742-AF52-6CB22DAAE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6418FE-71D2-CA48-AAC5-D4A39EF0A3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03657F-C017-2A48-9433-F8FC151B2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E9B5E8-C18A-0B4D-B70C-EA65CF630E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CDF02C-4021-C040-A669-0B08F1A39E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6578AB-CD14-A744-9F74-0D49CFA52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6AEA1-CBE2-CC46-90BB-835F809C78FC}" type="datetimeFigureOut">
              <a:rPr lang="en-DE" smtClean="0"/>
              <a:t>13.12.21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3A44C3-4779-A342-A81B-3E4E4C3E7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F4DE97-5A59-F447-A2C2-6D755CA41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2C24D-A008-984E-B0B3-1C86E1C16ED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4465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1FD08-106E-2D40-8277-3EC1B3DA2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51A5E5-852A-5841-8409-ECD82968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6AEA1-CBE2-CC46-90BB-835F809C78FC}" type="datetimeFigureOut">
              <a:rPr lang="en-DE" smtClean="0"/>
              <a:t>13.12.21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990F5B-43E0-1645-8B60-0BEAF69F1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6B79EA-D45E-2541-810C-764CC7E1F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2C24D-A008-984E-B0B3-1C86E1C16ED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64088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7E1ADD-5FBF-9D4D-AB09-A1E8D1B02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6AEA1-CBE2-CC46-90BB-835F809C78FC}" type="datetimeFigureOut">
              <a:rPr lang="en-DE" smtClean="0"/>
              <a:t>13.12.21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2416CB-A158-F945-A514-EBF0E7420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A33A3-E521-994C-91C5-0963AFCCF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2C24D-A008-984E-B0B3-1C86E1C16ED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9634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6DF6A-6FBC-C548-A850-D1AD5F1B1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B7B30-49D0-2B47-BE80-4CFBA4D00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E3D15B-86BB-D445-9207-8CFE09F49E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A8EF80-8963-EC49-8926-71A7A2E66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6AEA1-CBE2-CC46-90BB-835F809C78FC}" type="datetimeFigureOut">
              <a:rPr lang="en-DE" smtClean="0"/>
              <a:t>13.12.21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A4E19-C4BE-2942-8B21-B6F857E0E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9C6B9B-AEC5-F846-8E8C-6B5DFD92F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2C24D-A008-984E-B0B3-1C86E1C16ED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33836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657C0-FB85-B64C-B3B2-3962ECF4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F10534-CD3D-B044-AE1F-76ECE661D6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9F7AD2-61C1-D94B-942B-4F97D29CA4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D1EBBF-2BA1-9E41-9A96-C0D87DAE6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6AEA1-CBE2-CC46-90BB-835F809C78FC}" type="datetimeFigureOut">
              <a:rPr lang="en-DE" smtClean="0"/>
              <a:t>13.12.21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4F882E-5612-C74D-A085-ED6D8126F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E8C845-ADB7-8A40-BDA9-23869A0BE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2C24D-A008-984E-B0B3-1C86E1C16ED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0134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CC0712-1E3D-F64C-B67E-3656D7D38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850975-6E83-2342-A0CA-FE3629D27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C4F71-733C-384A-BABD-7C848D97DF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6AEA1-CBE2-CC46-90BB-835F809C78FC}" type="datetimeFigureOut">
              <a:rPr lang="en-DE" smtClean="0"/>
              <a:t>13.12.21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465C6-F1F4-944B-BFFC-E9F0CCA3E5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F4491-DEAA-324D-B62A-03231E2952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2C24D-A008-984E-B0B3-1C86E1C16ED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1465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08CF87D-B892-F948-82D8-6674BAD8E34E}"/>
              </a:ext>
            </a:extLst>
          </p:cNvPr>
          <p:cNvSpPr/>
          <p:nvPr/>
        </p:nvSpPr>
        <p:spPr>
          <a:xfrm>
            <a:off x="808264" y="3783007"/>
            <a:ext cx="4196443" cy="19633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7" name="Picture 6" descr="A picture containing dog, indoor, sitting, brown&#10;&#10;Description automatically generated">
            <a:extLst>
              <a:ext uri="{FF2B5EF4-FFF2-40B4-BE49-F238E27FC236}">
                <a16:creationId xmlns:a16="http://schemas.microsoft.com/office/drawing/2014/main" id="{707114BB-A5D5-264E-91AE-243825232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89" y="321733"/>
            <a:ext cx="5091706" cy="3984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CF54D5-826F-8943-9F9C-E265938AA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011" y="4502330"/>
            <a:ext cx="10765410" cy="1207269"/>
          </a:xfrm>
        </p:spPr>
        <p:txBody>
          <a:bodyPr>
            <a:normAutofit/>
          </a:bodyPr>
          <a:lstStyle/>
          <a:p>
            <a:r>
              <a:rPr lang="en-DE" dirty="0"/>
              <a:t>Pet Puppy Paw Pals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253414"/>
            <a:ext cx="0" cy="21209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40DD8450-4DC0-3246-9A51-3409EBE58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698" y="321736"/>
            <a:ext cx="3984259" cy="398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529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upload.wikimedia.org/wikipedia/commons/thumb/d/...">
            <a:extLst>
              <a:ext uri="{FF2B5EF4-FFF2-40B4-BE49-F238E27FC236}">
                <a16:creationId xmlns:a16="http://schemas.microsoft.com/office/drawing/2014/main" id="{12980352-A153-A745-9B66-D404EB0E1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9221" y="346167"/>
            <a:ext cx="2605871" cy="158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091A4C-CC5F-914D-8767-5BB553A9A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208" y="536620"/>
            <a:ext cx="3251032" cy="1167037"/>
          </a:xfrm>
          <a:prstGeom prst="rect">
            <a:avLst/>
          </a:prstGeom>
        </p:spPr>
      </p:pic>
      <p:pic>
        <p:nvPicPr>
          <p:cNvPr id="1034" name="Picture 10" descr="Getting Started · Jest">
            <a:extLst>
              <a:ext uri="{FF2B5EF4-FFF2-40B4-BE49-F238E27FC236}">
                <a16:creationId xmlns:a16="http://schemas.microsoft.com/office/drawing/2014/main" id="{949B0A45-4FC9-6447-B35A-63824BFF38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63" t="15502" r="32754" b="15156"/>
          <a:stretch/>
        </p:blipFill>
        <p:spPr bwMode="auto">
          <a:xfrm>
            <a:off x="1317686" y="2639045"/>
            <a:ext cx="1428940" cy="158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090F5F-0AE0-7C43-85C0-6E86EFB447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689" y="5094635"/>
            <a:ext cx="3225770" cy="1254465"/>
          </a:xfrm>
          <a:prstGeom prst="rect">
            <a:avLst/>
          </a:prstGeom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386E9BC6-E8B3-164E-8CE3-050AFABDE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48882" y="4930535"/>
            <a:ext cx="1581298" cy="158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" name="Rectangle 82">
            <a:extLst>
              <a:ext uri="{FF2B5EF4-FFF2-40B4-BE49-F238E27FC236}">
                <a16:creationId xmlns:a16="http://schemas.microsoft.com/office/drawing/2014/main" id="{A5A17FC0-D416-4C8B-A9E6-5924D352B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127" y="-680"/>
            <a:ext cx="4236873" cy="685868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D81954-4549-1141-8818-C8DF4ED8A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152" y="1010485"/>
            <a:ext cx="2840391" cy="33539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Tech Stack</a:t>
            </a:r>
          </a:p>
        </p:txBody>
      </p:sp>
      <p:cxnSp>
        <p:nvCxnSpPr>
          <p:cNvPr id="1055" name="Straight Connector 84">
            <a:extLst>
              <a:ext uri="{FF2B5EF4-FFF2-40B4-BE49-F238E27FC236}">
                <a16:creationId xmlns:a16="http://schemas.microsoft.com/office/drawing/2014/main" id="{982DC870-E8E5-4050-B10C-CC24FC67E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8020742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86">
            <a:extLst>
              <a:ext uri="{FF2B5EF4-FFF2-40B4-BE49-F238E27FC236}">
                <a16:creationId xmlns:a16="http://schemas.microsoft.com/office/drawing/2014/main" id="{FF76A74F-C283-4DED-BD4D-086753B7C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4571549"/>
            <a:ext cx="8113985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88">
            <a:extLst>
              <a:ext uri="{FF2B5EF4-FFF2-40B4-BE49-F238E27FC236}">
                <a16:creationId xmlns:a16="http://schemas.microsoft.com/office/drawing/2014/main" id="{3B2791FB-B2F7-4BBE-B8D8-74C37FF9E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90">
            <a:extLst>
              <a:ext uri="{FF2B5EF4-FFF2-40B4-BE49-F238E27FC236}">
                <a16:creationId xmlns:a16="http://schemas.microsoft.com/office/drawing/2014/main" id="{9891B5DE-6811-4844-BB18-472A3F360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20742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Cypress.io · GitHub">
            <a:extLst>
              <a:ext uri="{FF2B5EF4-FFF2-40B4-BE49-F238E27FC236}">
                <a16:creationId xmlns:a16="http://schemas.microsoft.com/office/drawing/2014/main" id="{A0AC7392-F057-0C49-A105-A92360B82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82109" y="2636436"/>
            <a:ext cx="1714847" cy="171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59" name="Straight Connector 92">
            <a:extLst>
              <a:ext uri="{FF2B5EF4-FFF2-40B4-BE49-F238E27FC236}">
                <a16:creationId xmlns:a16="http://schemas.microsoft.com/office/drawing/2014/main" id="{77A9CA3A-7216-41E0-B3CD-058077FD3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40636" y="4571549"/>
            <a:ext cx="1892695" cy="0"/>
          </a:xfrm>
          <a:prstGeom prst="line">
            <a:avLst/>
          </a:prstGeom>
          <a:ln w="15875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MongoDB logo">
            <a:extLst>
              <a:ext uri="{FF2B5EF4-FFF2-40B4-BE49-F238E27FC236}">
                <a16:creationId xmlns:a16="http://schemas.microsoft.com/office/drawing/2014/main" id="{585D61DD-BD61-FB40-A403-05DCF6ED2F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6329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D81954-4549-1141-8818-C8DF4ED8A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Organisation and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F45A7-C65A-9D43-B1FF-CDB799C41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8993" y="1412489"/>
            <a:ext cx="2926080" cy="4363844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2000" dirty="0"/>
              <a:t>Regular Meetings:</a:t>
            </a:r>
          </a:p>
          <a:p>
            <a:r>
              <a:rPr lang="en-US" sz="2000" dirty="0"/>
              <a:t>Stand-Up</a:t>
            </a:r>
          </a:p>
          <a:p>
            <a:r>
              <a:rPr lang="en-US" sz="2000" dirty="0"/>
              <a:t>Midday Check-in</a:t>
            </a:r>
          </a:p>
          <a:p>
            <a:r>
              <a:rPr lang="en-US" sz="2000" dirty="0"/>
              <a:t>Stand-down</a:t>
            </a:r>
          </a:p>
          <a:p>
            <a:pPr lvl="1"/>
            <a:endParaRPr lang="en-US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844F7F1-35FB-4849-A9ED-35301B552023}"/>
              </a:ext>
            </a:extLst>
          </p:cNvPr>
          <p:cNvSpPr txBox="1">
            <a:spLocks/>
          </p:cNvSpPr>
          <p:nvPr/>
        </p:nvSpPr>
        <p:spPr>
          <a:xfrm>
            <a:off x="8451604" y="1412489"/>
            <a:ext cx="2926080" cy="436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US" sz="2000" dirty="0"/>
              <a:t>Best practices:</a:t>
            </a:r>
          </a:p>
          <a:p>
            <a:r>
              <a:rPr lang="en-US" sz="2000" dirty="0"/>
              <a:t>Limited code sharing during meetings</a:t>
            </a:r>
          </a:p>
          <a:p>
            <a:r>
              <a:rPr lang="en-US" sz="2000" dirty="0"/>
              <a:t>Dedicated time for merges</a:t>
            </a:r>
          </a:p>
          <a:p>
            <a:r>
              <a:rPr lang="en-US" sz="2000" dirty="0"/>
              <a:t>Knowledge sharing sessions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91344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FF143-99D4-E141-852D-36AC563A2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Challenges and Learnings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CB7C3-8342-1645-B11C-D30FF681E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</a:t>
            </a:r>
            <a:r>
              <a:rPr lang="en-DE" dirty="0"/>
              <a:t>ery long running integration tests</a:t>
            </a:r>
          </a:p>
          <a:p>
            <a:r>
              <a:rPr lang="en-DE" dirty="0"/>
              <a:t>Adapting packages</a:t>
            </a:r>
          </a:p>
          <a:p>
            <a:r>
              <a:rPr lang="en-DE" dirty="0"/>
              <a:t>TDD with a new tech stack</a:t>
            </a:r>
          </a:p>
          <a:p>
            <a:r>
              <a:rPr lang="en-GB" dirty="0"/>
              <a:t>S</a:t>
            </a:r>
            <a:r>
              <a:rPr lang="en-DE" dirty="0"/>
              <a:t>tarting a complex application from scratch</a:t>
            </a:r>
          </a:p>
          <a:p>
            <a:r>
              <a:rPr lang="en-DE" dirty="0"/>
              <a:t>Time management</a:t>
            </a:r>
          </a:p>
        </p:txBody>
      </p:sp>
    </p:spTree>
    <p:extLst>
      <p:ext uri="{BB962C8B-B14F-4D97-AF65-F5344CB8AC3E}">
        <p14:creationId xmlns:p14="http://schemas.microsoft.com/office/powerpoint/2010/main" val="3731526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59</Words>
  <Application>Microsoft Macintosh PowerPoint</Application>
  <PresentationFormat>Widescreen</PresentationFormat>
  <Paragraphs>18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Pet Puppy Paw Pals</vt:lpstr>
      <vt:lpstr>Tech Stack</vt:lpstr>
      <vt:lpstr>Organisation and best practices</vt:lpstr>
      <vt:lpstr>Challenges and Learnings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 Puppy Paw Pals</dc:title>
  <dc:creator>Barsch, Patrick (P.)</dc:creator>
  <cp:lastModifiedBy>Barsch, Patrick (P.)</cp:lastModifiedBy>
  <cp:revision>9</cp:revision>
  <dcterms:created xsi:type="dcterms:W3CDTF">2021-12-10T09:29:33Z</dcterms:created>
  <dcterms:modified xsi:type="dcterms:W3CDTF">2021-12-13T17:22:48Z</dcterms:modified>
</cp:coreProperties>
</file>